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4" dt="2019-04-17T08:43:2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8"/>
    <p:restoredTop sz="87019"/>
  </p:normalViewPr>
  <p:slideViewPr>
    <p:cSldViewPr snapToGrid="0" snapToObjects="1">
      <p:cViewPr varScale="1">
        <p:scale>
          <a:sx n="110" d="100"/>
          <a:sy n="110" d="100"/>
        </p:scale>
        <p:origin x="32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345113"/>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40559</TotalTime>
  <Words>2667</Words>
  <Application>Microsoft Macintosh PowerPoint</Application>
  <PresentationFormat>Widescreen</PresentationFormat>
  <Paragraphs>562</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2019-04-19T20:39:25Z</dcterms:modified>
</cp:coreProperties>
</file>